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30A2-B228-49D3-A46A-716B6D0CEC31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F6A8-4560-4C1D-995A-FE831B31E31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481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30A2-B228-49D3-A46A-716B6D0CEC31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F6A8-4560-4C1D-995A-FE831B31E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966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30A2-B228-49D3-A46A-716B6D0CEC31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F6A8-4560-4C1D-995A-FE831B31E31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1328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30A2-B228-49D3-A46A-716B6D0CEC31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F6A8-4560-4C1D-995A-FE831B31E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464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30A2-B228-49D3-A46A-716B6D0CEC31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F6A8-4560-4C1D-995A-FE831B31E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125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30A2-B228-49D3-A46A-716B6D0CEC31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F6A8-4560-4C1D-995A-FE831B31E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391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30A2-B228-49D3-A46A-716B6D0CEC31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F6A8-4560-4C1D-995A-FE831B31E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73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405079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5A930A2-B228-49D3-A46A-716B6D0CEC31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7BF6A8-4560-4C1D-995A-FE831B31E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594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1">
              <a:lumMod val="50000"/>
              <a:lumOff val="5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A930A2-B228-49D3-A46A-716B6D0CEC31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7BF6A8-4560-4C1D-995A-FE831B31E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2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30A2-B228-49D3-A46A-716B6D0CEC31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F6A8-4560-4C1D-995A-FE831B31E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040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30A2-B228-49D3-A46A-716B6D0CEC31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BF6A8-4560-4C1D-995A-FE831B31E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399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5A930A2-B228-49D3-A46A-716B6D0CEC31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07BF6A8-4560-4C1D-995A-FE831B31E31D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03501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Modernizing the Legal Industry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Introducing block chain in the legal industry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63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chain Definition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Mode of recording information in a way that :-</a:t>
            </a:r>
          </a:p>
          <a:p>
            <a:pPr lvl="2"/>
            <a:r>
              <a:rPr lang="en-US" dirty="0"/>
              <a:t>Cannot be altered </a:t>
            </a:r>
          </a:p>
          <a:p>
            <a:pPr lvl="2"/>
            <a:r>
              <a:rPr lang="en-US" dirty="0"/>
              <a:t>Hacked </a:t>
            </a:r>
          </a:p>
          <a:p>
            <a:pPr lvl="2"/>
            <a:r>
              <a:rPr lang="en-US" dirty="0"/>
              <a:t>Changed in a way to deceit the system</a:t>
            </a:r>
          </a:p>
          <a:p>
            <a:r>
              <a:rPr lang="en-US" dirty="0" smtClean="0"/>
              <a:t>It is a digital ledger that keeps information in it is original form</a:t>
            </a:r>
          </a:p>
          <a:p>
            <a:r>
              <a:rPr lang="en-US" dirty="0" smtClean="0"/>
              <a:t>The system ensures that a duplicate exists in any time of request</a:t>
            </a:r>
          </a:p>
          <a:p>
            <a:endParaRPr lang="en-US" dirty="0" smtClean="0"/>
          </a:p>
          <a:p>
            <a:pPr marL="914400" lvl="2" indent="0">
              <a:buNone/>
            </a:pPr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167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Block Chain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Transparency </a:t>
            </a:r>
          </a:p>
          <a:p>
            <a:r>
              <a:rPr lang="en-US" dirty="0" smtClean="0"/>
              <a:t>Accessibility </a:t>
            </a:r>
          </a:p>
          <a:p>
            <a:r>
              <a:rPr lang="en-US" dirty="0" smtClean="0"/>
              <a:t>Automation </a:t>
            </a:r>
          </a:p>
          <a:p>
            <a:r>
              <a:rPr lang="en-US" dirty="0" smtClean="0"/>
              <a:t>Cost saving </a:t>
            </a:r>
          </a:p>
          <a:p>
            <a:r>
              <a:rPr lang="en-US" dirty="0" smtClean="0"/>
              <a:t>Data integrity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958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Transparency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Block chain avails shared larger to all parties.</a:t>
            </a:r>
          </a:p>
          <a:p>
            <a:r>
              <a:rPr lang="en-US" dirty="0" smtClean="0"/>
              <a:t>It creates awareness by ensuring non-technologists understand transactions they are involved in.</a:t>
            </a:r>
          </a:p>
          <a:p>
            <a:r>
              <a:rPr lang="en-US" dirty="0" smtClean="0"/>
              <a:t>It has an in baked-compliance of a contract.</a:t>
            </a:r>
          </a:p>
          <a:p>
            <a:r>
              <a:rPr lang="en-US" dirty="0" smtClean="0"/>
              <a:t>By so doing block chain avoids:-</a:t>
            </a:r>
          </a:p>
          <a:p>
            <a:pPr lvl="2"/>
            <a:r>
              <a:rPr lang="en-US" dirty="0" smtClean="0"/>
              <a:t>Surprises </a:t>
            </a:r>
          </a:p>
          <a:p>
            <a:pPr lvl="2"/>
            <a:r>
              <a:rPr lang="en-US" dirty="0" smtClean="0"/>
              <a:t>Misinterpretation</a:t>
            </a:r>
          </a:p>
          <a:p>
            <a:pPr marL="914400" lvl="2" indent="0">
              <a:buNone/>
            </a:pPr>
            <a:r>
              <a:rPr lang="en-US" dirty="0" smtClean="0"/>
              <a:t> 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505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Accessibility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 streamlines and simplifies transactional work </a:t>
            </a:r>
          </a:p>
          <a:p>
            <a:r>
              <a:rPr lang="en-US" dirty="0" smtClean="0"/>
              <a:t>The technology digitally signs and stores legal agreements</a:t>
            </a:r>
            <a:endParaRPr lang="en-US" dirty="0"/>
          </a:p>
          <a:p>
            <a:r>
              <a:rPr lang="en-US" dirty="0" smtClean="0"/>
              <a:t>By utilizing :-</a:t>
            </a:r>
          </a:p>
          <a:p>
            <a:pPr lvl="1"/>
            <a:r>
              <a:rPr lang="en-US" dirty="0" smtClean="0"/>
              <a:t>Scripted text</a:t>
            </a:r>
          </a:p>
          <a:p>
            <a:pPr lvl="1"/>
            <a:r>
              <a:rPr lang="en-US" dirty="0" smtClean="0"/>
              <a:t>Smart contracts </a:t>
            </a:r>
          </a:p>
          <a:p>
            <a:pPr lvl="1"/>
            <a:r>
              <a:rPr lang="en-US" dirty="0" smtClean="0"/>
              <a:t>Automated contracts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The technology reduces time that is used in:-</a:t>
            </a:r>
          </a:p>
          <a:p>
            <a:pPr lvl="1"/>
            <a:r>
              <a:rPr lang="en-US" dirty="0" smtClean="0"/>
              <a:t>Preparing </a:t>
            </a:r>
          </a:p>
          <a:p>
            <a:pPr lvl="1"/>
            <a:r>
              <a:rPr lang="en-US" dirty="0" smtClean="0"/>
              <a:t>Maintaining </a:t>
            </a:r>
          </a:p>
          <a:p>
            <a:pPr lvl="1"/>
            <a:r>
              <a:rPr lang="en-US" dirty="0" smtClean="0"/>
              <a:t>Personalizing </a:t>
            </a:r>
          </a:p>
          <a:p>
            <a:pPr marL="0" indent="0">
              <a:buNone/>
            </a:pPr>
            <a:r>
              <a:rPr lang="en-US" dirty="0" smtClean="0"/>
              <a:t>Standard document required by law. </a:t>
            </a:r>
          </a:p>
        </p:txBody>
      </p:sp>
    </p:spTree>
    <p:extLst>
      <p:ext uri="{BB962C8B-B14F-4D97-AF65-F5344CB8AC3E}">
        <p14:creationId xmlns:p14="http://schemas.microsoft.com/office/powerpoint/2010/main" val="1232919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Saving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Amending and drafting legal documents is time consuming and expensive </a:t>
            </a:r>
          </a:p>
          <a:p>
            <a:r>
              <a:rPr lang="en-US" dirty="0" smtClean="0"/>
              <a:t>Automating the tasks through the use of block chains cuts costs significantly.</a:t>
            </a:r>
          </a:p>
          <a:p>
            <a:r>
              <a:rPr lang="en-US" dirty="0" smtClean="0"/>
              <a:t>The use of smart contracts accelerates and lowers transaction costs between parties. </a:t>
            </a:r>
          </a:p>
          <a:p>
            <a:r>
              <a:rPr lang="en-US" dirty="0" smtClean="0"/>
              <a:t>For example: </a:t>
            </a:r>
          </a:p>
          <a:p>
            <a:pPr lvl="1"/>
            <a:r>
              <a:rPr lang="en-US" dirty="0" smtClean="0"/>
              <a:t>Cost-efficient algorithm transparently and automatically manages escrow accounts in few seconds.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159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integrity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Block chain technology eliminates the need for a back and forth emailing of sensitive information</a:t>
            </a:r>
          </a:p>
          <a:p>
            <a:r>
              <a:rPr lang="en-US" dirty="0" smtClean="0"/>
              <a:t>Multiple emails are hotspots of hacking and tapping of confidential information </a:t>
            </a:r>
          </a:p>
          <a:p>
            <a:r>
              <a:rPr lang="en-US" dirty="0" smtClean="0"/>
              <a:t>The technology allows lawyers to store information  in a decentralized append-only feeds  ledger. </a:t>
            </a:r>
          </a:p>
          <a:p>
            <a:r>
              <a:rPr lang="en-US" dirty="0" smtClean="0"/>
              <a:t>It ensures the integrity of the data is preserved. </a:t>
            </a:r>
          </a:p>
          <a:p>
            <a:r>
              <a:rPr lang="en-US" dirty="0" smtClean="0"/>
              <a:t>Such technology ensures that evidence is not tempered with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819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Reduces the administrative tasks of lawyers </a:t>
            </a:r>
          </a:p>
          <a:p>
            <a:r>
              <a:rPr lang="en-US" dirty="0" smtClean="0"/>
              <a:t>Automatically updates client trust ledger </a:t>
            </a:r>
          </a:p>
          <a:p>
            <a:r>
              <a:rPr lang="en-US" dirty="0" smtClean="0"/>
              <a:t>Automates non-billable administrative jobs and any transactional task </a:t>
            </a:r>
          </a:p>
          <a:p>
            <a:r>
              <a:rPr lang="en-US" dirty="0" smtClean="0"/>
              <a:t>Cuts down manual labor significantly.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596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look on the benefits authenticates the need for the block chain </a:t>
            </a:r>
          </a:p>
          <a:p>
            <a:r>
              <a:rPr lang="en-US" dirty="0" smtClean="0"/>
              <a:t>As far as there will be new challenges the technology breathes new life into the legal system.</a:t>
            </a:r>
          </a:p>
          <a:p>
            <a:r>
              <a:rPr lang="en-US" dirty="0" smtClean="0"/>
              <a:t>Increase in demand of legal services will be witnessed as the costs decrease over time.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156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CARO, A. R. T. E. M. I. S. (2018). </a:t>
            </a:r>
            <a:r>
              <a:rPr lang="en-US" i="1" dirty="0"/>
              <a:t>BLOCKCHAIN: The beginners guide to understanding the technology behind</a:t>
            </a:r>
            <a:r>
              <a:rPr lang="en-US" dirty="0"/>
              <a:t>. Place of publication not identified: CREATESPACE INDEPENDENT</a:t>
            </a:r>
            <a:r>
              <a:rPr lang="en-US" dirty="0" smtClean="0"/>
              <a:t>.</a:t>
            </a:r>
          </a:p>
          <a:p>
            <a:r>
              <a:rPr lang="en-US" dirty="0"/>
              <a:t>BOLFING, A. N. D. R. E. A. S. (2020). </a:t>
            </a:r>
            <a:r>
              <a:rPr lang="en-US" i="1" dirty="0"/>
              <a:t>CRYPTOGRAPHIC PRIMITIVES IN BLOCKCHAIN TECHNOLOGY: A mathematical introduction</a:t>
            </a:r>
            <a:r>
              <a:rPr lang="en-US" dirty="0"/>
              <a:t>. </a:t>
            </a:r>
            <a:r>
              <a:rPr lang="en-US" dirty="0" err="1"/>
              <a:t>S.l.</a:t>
            </a:r>
            <a:r>
              <a:rPr lang="en-US"/>
              <a:t>: OXFORD UNIV PRESS.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19342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E3DA18C2-75F1-4980-A5F0-165F6F71DE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88</TotalTime>
  <Words>362</Words>
  <Application>Microsoft Office PowerPoint</Application>
  <PresentationFormat>Widescreen</PresentationFormat>
  <Paragraphs>61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Calibri Light</vt:lpstr>
      <vt:lpstr>Retrospect</vt:lpstr>
      <vt:lpstr>Modernizing the Legal Industry</vt:lpstr>
      <vt:lpstr>Block chain Definition </vt:lpstr>
      <vt:lpstr>Benefits of Block Chain </vt:lpstr>
      <vt:lpstr>Transparency </vt:lpstr>
      <vt:lpstr>Accessibility </vt:lpstr>
      <vt:lpstr>Cost Saving </vt:lpstr>
      <vt:lpstr>Data integrity </vt:lpstr>
      <vt:lpstr>Automation </vt:lpstr>
      <vt:lpstr>Conclusion 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Modernizing the Legal Industry</dc:title>
  <dc:creator>TUSH</dc:creator>
  <cp:lastModifiedBy>TUSH</cp:lastModifiedBy>
  <cp:revision>10</cp:revision>
  <dcterms:created xsi:type="dcterms:W3CDTF">2020-12-02T09:24:42Z</dcterms:created>
  <dcterms:modified xsi:type="dcterms:W3CDTF">2020-12-02T10:54:54Z</dcterms:modified>
</cp:coreProperties>
</file>